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94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27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37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4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1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93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28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28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91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1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9147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81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4947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90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471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42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6E936-06D2-48BB-B0C0-04AB48F01AB9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AA06E6-747B-422F-8C27-4FE25425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73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69" y="222191"/>
            <a:ext cx="11259743" cy="1477587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старт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Ушинского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приуроченной к «Году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и наставника»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200 -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 дня рождения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К.Д.Ушинского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440" y="1699779"/>
            <a:ext cx="4589080" cy="4966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25077" y="2032768"/>
            <a:ext cx="4848944" cy="4182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931516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2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Times New Roman</vt:lpstr>
      <vt:lpstr>Trebuchet MS</vt:lpstr>
      <vt:lpstr>Wingdings 3</vt:lpstr>
      <vt:lpstr>Аспект</vt:lpstr>
      <vt:lpstr>Информационный старт  Всероссийской акции «Читаем Ушинского», приуроченной к «Году педагога и наставника»  и 200 - летию со дня рождения К.Д.Ушинского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2023-02-07T09:54:35Z</dcterms:created>
  <dcterms:modified xsi:type="dcterms:W3CDTF">2023-02-07T10:18:18Z</dcterms:modified>
</cp:coreProperties>
</file>